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75" r:id="rId7"/>
    <p:sldId id="261" r:id="rId8"/>
    <p:sldId id="262" r:id="rId9"/>
    <p:sldId id="274" r:id="rId10"/>
    <p:sldId id="273" r:id="rId11"/>
    <p:sldId id="263" r:id="rId12"/>
    <p:sldId id="264" r:id="rId13"/>
    <p:sldId id="265" r:id="rId14"/>
    <p:sldId id="266" r:id="rId15"/>
    <p:sldId id="267" r:id="rId16"/>
    <p:sldId id="268" r:id="rId17"/>
    <p:sldId id="270" r:id="rId18"/>
    <p:sldId id="271" r:id="rId19"/>
    <p:sldId id="272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354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069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879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318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8963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087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46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133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158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65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1504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623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ABDC4-39DE-4A4C-8CB7-171447BD96D7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48121-A2FC-4A09-9E39-70B766FA09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83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szeliski.org/Book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Computer Vision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王 靖</a:t>
            </a:r>
            <a:endParaRPr lang="en-US" altLang="zh-CN" dirty="0" smtClean="0"/>
          </a:p>
          <a:p>
            <a:r>
              <a:rPr lang="en-US" altLang="zh-CN" smtClean="0"/>
              <a:t>jingwang@nankai.edu.cn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3101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34845"/>
            <a:ext cx="7781925" cy="458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59" y="4725144"/>
            <a:ext cx="7854950" cy="209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263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History -1980s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37" y="1988840"/>
            <a:ext cx="7713602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9693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History -1990s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132856"/>
            <a:ext cx="7550150" cy="436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9696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History -2000s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25" y="2060848"/>
            <a:ext cx="7245350" cy="422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900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601" y="-27384"/>
            <a:ext cx="6029631" cy="6964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332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556792"/>
            <a:ext cx="7321266" cy="424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6569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628800"/>
            <a:ext cx="7366629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8854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1228725"/>
            <a:ext cx="9077325" cy="440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5916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1701800"/>
            <a:ext cx="81280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631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575" y="568325"/>
            <a:ext cx="7054850" cy="572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9766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Textbook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Computer Vision: Algorithms </a:t>
            </a:r>
            <a:r>
              <a:rPr lang="en-US" altLang="zh-CN" b="1" dirty="0" smtClean="0"/>
              <a:t>and Applications</a:t>
            </a:r>
            <a:endParaRPr lang="en-US" altLang="zh-CN" b="1" dirty="0"/>
          </a:p>
          <a:p>
            <a:endParaRPr lang="en-US" altLang="zh-CN" dirty="0" smtClean="0"/>
          </a:p>
          <a:p>
            <a:r>
              <a:rPr lang="en-US" altLang="zh-CN" dirty="0" smtClean="0">
                <a:hlinkClick r:id="rId2"/>
              </a:rPr>
              <a:t>http</a:t>
            </a:r>
            <a:r>
              <a:rPr lang="en-US" altLang="zh-CN" dirty="0">
                <a:hlinkClick r:id="rId2"/>
              </a:rPr>
              <a:t>://szeliski.org/Book</a:t>
            </a:r>
            <a:r>
              <a:rPr lang="en-US" altLang="zh-CN" dirty="0" smtClean="0">
                <a:hlinkClick r:id="rId2"/>
              </a:rPr>
              <a:t>/</a:t>
            </a:r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9095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Introduction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947" y="620688"/>
            <a:ext cx="7056784" cy="4686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9552" y="5613047"/>
            <a:ext cx="85506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The human visual system has no problem interpreting the subtle variations in</a:t>
            </a:r>
            <a:br>
              <a:rPr lang="en-US" altLang="zh-CN" dirty="0"/>
            </a:br>
            <a:r>
              <a:rPr lang="en-US" altLang="zh-CN" dirty="0"/>
              <a:t>translucency and shading in this photograph and correctly segmenting the object from its</a:t>
            </a:r>
            <a:br>
              <a:rPr lang="en-US" altLang="zh-CN" dirty="0"/>
            </a:br>
            <a:r>
              <a:rPr lang="en-US" altLang="zh-CN" dirty="0"/>
              <a:t>background.</a:t>
            </a:r>
            <a:r>
              <a:rPr lang="en-US" altLang="zh-CN" dirty="0" smtClean="0"/>
              <a:t> </a:t>
            </a:r>
            <a:br>
              <a:rPr lang="en-US" altLang="zh-CN" dirty="0" smtClean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921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Introduction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980728"/>
            <a:ext cx="6565900" cy="534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526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638128"/>
            <a:ext cx="2743200" cy="2743200"/>
          </a:xfrm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-27384"/>
            <a:ext cx="6750050" cy="292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259632" y="6488668"/>
            <a:ext cx="4889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http://www.mhhe.com/cls/psy/ch04/ames.mhtml</a:t>
            </a:r>
            <a:endParaRPr lang="zh-CN" alt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704" y="2982044"/>
            <a:ext cx="5638800" cy="3543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29023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" y="957263"/>
            <a:ext cx="9029700" cy="494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3560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12340" y="1272580"/>
            <a:ext cx="5305425" cy="385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173722" y="1411834"/>
            <a:ext cx="5438775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063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History -1970s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66464"/>
            <a:ext cx="8324719" cy="4536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293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548680"/>
            <a:ext cx="8001000" cy="424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213" y="4653136"/>
            <a:ext cx="7461250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0284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7610</TotalTime>
  <Words>45</Words>
  <Application>Microsoft Office PowerPoint</Application>
  <PresentationFormat>全屏显示(4:3)</PresentationFormat>
  <Paragraphs>15</Paragraphs>
  <Slides>19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Office 主题​​</vt:lpstr>
      <vt:lpstr>Computer Vision</vt:lpstr>
      <vt:lpstr>Textbook</vt:lpstr>
      <vt:lpstr>Introduction</vt:lpstr>
      <vt:lpstr>Introduction</vt:lpstr>
      <vt:lpstr>PowerPoint 演示文稿</vt:lpstr>
      <vt:lpstr>PowerPoint 演示文稿</vt:lpstr>
      <vt:lpstr>PowerPoint 演示文稿</vt:lpstr>
      <vt:lpstr>History -1970s</vt:lpstr>
      <vt:lpstr>PowerPoint 演示文稿</vt:lpstr>
      <vt:lpstr>PowerPoint 演示文稿</vt:lpstr>
      <vt:lpstr>History -1980s</vt:lpstr>
      <vt:lpstr>History -1990s</vt:lpstr>
      <vt:lpstr>History -2000s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</dc:title>
  <dc:creator>lenovo</dc:creator>
  <cp:lastModifiedBy>lenovo</cp:lastModifiedBy>
  <cp:revision>29</cp:revision>
  <dcterms:created xsi:type="dcterms:W3CDTF">2018-02-07T02:25:58Z</dcterms:created>
  <dcterms:modified xsi:type="dcterms:W3CDTF">2020-02-20T00:00:00Z</dcterms:modified>
</cp:coreProperties>
</file>

<file path=docProps/thumbnail.jpeg>
</file>